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9" r:id="rId5"/>
    <p:sldId id="259" r:id="rId6"/>
    <p:sldId id="261" r:id="rId7"/>
    <p:sldId id="262" r:id="rId8"/>
    <p:sldId id="265" r:id="rId9"/>
    <p:sldId id="267" r:id="rId10"/>
    <p:sldId id="268" r:id="rId11"/>
    <p:sldId id="266" r:id="rId12"/>
    <p:sldId id="271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3542F-0809-4596-AFE3-EAF441BDC949}" type="datetimeFigureOut">
              <a:rPr lang="en-US" smtClean="0"/>
              <a:t>10/26/2011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BB658-4698-4851-8AB8-0504C92BB4D0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3542F-0809-4596-AFE3-EAF441BDC949}" type="datetimeFigureOut">
              <a:rPr lang="en-US" smtClean="0"/>
              <a:t>10/26/2011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BB658-4698-4851-8AB8-0504C92BB4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3542F-0809-4596-AFE3-EAF441BDC949}" type="datetimeFigureOut">
              <a:rPr lang="en-US" smtClean="0"/>
              <a:t>10/26/2011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BB658-4698-4851-8AB8-0504C92BB4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BF3542F-0809-4596-AFE3-EAF441BDC949}" type="datetimeFigureOut">
              <a:rPr lang="en-US" smtClean="0"/>
              <a:t>10/26/2011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6E2BB658-4698-4851-8AB8-0504C92BB4D0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3542F-0809-4596-AFE3-EAF441BDC949}" type="datetimeFigureOut">
              <a:rPr lang="en-US" smtClean="0"/>
              <a:t>10/26/2011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BB658-4698-4851-8AB8-0504C92BB4D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3542F-0809-4596-AFE3-EAF441BDC949}" type="datetimeFigureOut">
              <a:rPr lang="en-US" smtClean="0"/>
              <a:t>10/26/2011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BB658-4698-4851-8AB8-0504C92BB4D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BB658-4698-4851-8AB8-0504C92BB4D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3542F-0809-4596-AFE3-EAF441BDC949}" type="datetimeFigureOut">
              <a:rPr lang="en-US" smtClean="0"/>
              <a:t>10/26/2011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3542F-0809-4596-AFE3-EAF441BDC949}" type="datetimeFigureOut">
              <a:rPr lang="en-US" smtClean="0"/>
              <a:t>10/26/2011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BB658-4698-4851-8AB8-0504C92BB4D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3542F-0809-4596-AFE3-EAF441BDC949}" type="datetimeFigureOut">
              <a:rPr lang="en-US" smtClean="0"/>
              <a:t>10/26/2011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BB658-4698-4851-8AB8-0504C92BB4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BF3542F-0809-4596-AFE3-EAF441BDC949}" type="datetimeFigureOut">
              <a:rPr lang="en-US" smtClean="0"/>
              <a:t>10/26/2011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E2BB658-4698-4851-8AB8-0504C92BB4D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3542F-0809-4596-AFE3-EAF441BDC949}" type="datetimeFigureOut">
              <a:rPr lang="en-US" smtClean="0"/>
              <a:t>10/26/2011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BB658-4698-4851-8AB8-0504C92BB4D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BF3542F-0809-4596-AFE3-EAF441BDC949}" type="datetimeFigureOut">
              <a:rPr lang="en-US" smtClean="0"/>
              <a:t>10/26/2011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6E2BB658-4698-4851-8AB8-0504C92BB4D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do we address the background?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249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134008"/>
            <a:ext cx="6248400" cy="4361383"/>
          </a:xfrm>
        </p:spPr>
      </p:pic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 smtClean="0"/>
              <a:t>What about this?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Does the background help or look incomplete?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42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04800"/>
            <a:ext cx="3413760" cy="4572000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152400"/>
            <a:ext cx="4059238" cy="3013984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3581400"/>
            <a:ext cx="2704762" cy="26412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09600" y="5257800"/>
            <a:ext cx="45113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If you want to get creative and add bricks…. </a:t>
            </a:r>
          </a:p>
          <a:p>
            <a:r>
              <a:rPr lang="en-US" dirty="0" smtClean="0"/>
              <a:t>This is how it should look , not just lines…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41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295400"/>
            <a:ext cx="3647281" cy="4973565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You could add fabric if you want to get really creative…. </a:t>
            </a:r>
          </a:p>
          <a:p>
            <a:endParaRPr lang="en-US" dirty="0"/>
          </a:p>
          <a:p>
            <a:r>
              <a:rPr lang="en-US" dirty="0" smtClean="0"/>
              <a:t>JUST DO NOT LEAVE EMPTY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77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Also lets not forget about the surface too, make sure you are adding the cast shadows 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748051"/>
            <a:ext cx="5205211" cy="36957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3604999"/>
            <a:ext cx="3810000" cy="278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460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ideal is to make the still life objects pop or stand out… after all they are what we have spent so much time on….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94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7924800" cy="1371600"/>
          </a:xfrm>
        </p:spPr>
        <p:txBody>
          <a:bodyPr/>
          <a:lstStyle/>
          <a:p>
            <a:r>
              <a:rPr lang="en-US" dirty="0" smtClean="0"/>
              <a:t>So how do we do that…..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3810000"/>
            <a:ext cx="7924800" cy="21336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 ideal way to create a stunning still life with an effective background is all about value…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42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914400"/>
            <a:ext cx="6028151" cy="4400550"/>
          </a:xfrm>
        </p:spPr>
      </p:pic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 smtClean="0"/>
              <a:t>Incomplete or complete?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94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http://www.flickr.com/photos/ammar_aa/2075763217/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958" y="762000"/>
            <a:ext cx="6781800" cy="481507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1524000" y="5867400"/>
            <a:ext cx="670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do you think?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15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914400"/>
            <a:ext cx="6143625" cy="4914900"/>
          </a:xfrm>
        </p:spPr>
      </p:pic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 smtClean="0"/>
              <a:t>Background alone, what do you think?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00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79467"/>
            <a:ext cx="6248400" cy="3070466"/>
          </a:xfrm>
        </p:spPr>
      </p:pic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 smtClean="0"/>
              <a:t>What about this one?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44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you see a difference?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368971"/>
            <a:ext cx="4059238" cy="2882058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812644"/>
            <a:ext cx="4059238" cy="1994711"/>
          </a:xfrm>
        </p:spPr>
      </p:pic>
    </p:spTree>
    <p:extLst>
      <p:ext uri="{BB962C8B-B14F-4D97-AF65-F5344CB8AC3E}">
        <p14:creationId xmlns:p14="http://schemas.microsoft.com/office/powerpoint/2010/main" val="294750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09600"/>
            <a:ext cx="6703976" cy="5391912"/>
          </a:xfrm>
        </p:spPr>
      </p:pic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50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17</TotalTime>
  <Words>159</Words>
  <Application>Microsoft Office PowerPoint</Application>
  <PresentationFormat>On-screen Show (4:3)</PresentationFormat>
  <Paragraphs>20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Paper</vt:lpstr>
      <vt:lpstr>How do we address the background?</vt:lpstr>
      <vt:lpstr>The ideal is to make the still life objects pop or stand out… after all they are what we have spent so much time on….</vt:lpstr>
      <vt:lpstr>So how do we do that…..</vt:lpstr>
      <vt:lpstr>PowerPoint Presentation</vt:lpstr>
      <vt:lpstr>PowerPoint Presentation</vt:lpstr>
      <vt:lpstr>PowerPoint Presentation</vt:lpstr>
      <vt:lpstr>PowerPoint Presentation</vt:lpstr>
      <vt:lpstr>Do you see a difference?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Fort Mill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 we address the background?</dc:title>
  <dc:creator>Alicia Bagley</dc:creator>
  <cp:lastModifiedBy>Alicia Bagley</cp:lastModifiedBy>
  <cp:revision>2</cp:revision>
  <dcterms:created xsi:type="dcterms:W3CDTF">2011-09-22T13:20:12Z</dcterms:created>
  <dcterms:modified xsi:type="dcterms:W3CDTF">2011-10-26T11:54:39Z</dcterms:modified>
</cp:coreProperties>
</file>