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5" r:id="rId7"/>
    <p:sldId id="261" r:id="rId8"/>
    <p:sldId id="263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2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1CEE-D712-4B58-B353-1DF049AFD3A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804F-A1E6-46A3-92B6-23931C58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3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1CEE-D712-4B58-B353-1DF049AFD3A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804F-A1E6-46A3-92B6-23931C58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1CEE-D712-4B58-B353-1DF049AFD3A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804F-A1E6-46A3-92B6-23931C58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4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1CEE-D712-4B58-B353-1DF049AFD3A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804F-A1E6-46A3-92B6-23931C58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0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1CEE-D712-4B58-B353-1DF049AFD3A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804F-A1E6-46A3-92B6-23931C58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3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1CEE-D712-4B58-B353-1DF049AFD3A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804F-A1E6-46A3-92B6-23931C58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8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1CEE-D712-4B58-B353-1DF049AFD3A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804F-A1E6-46A3-92B6-23931C58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6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1CEE-D712-4B58-B353-1DF049AFD3A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804F-A1E6-46A3-92B6-23931C58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73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1CEE-D712-4B58-B353-1DF049AFD3A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804F-A1E6-46A3-92B6-23931C58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6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1CEE-D712-4B58-B353-1DF049AFD3A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804F-A1E6-46A3-92B6-23931C58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21CEE-D712-4B58-B353-1DF049AFD3A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9804F-A1E6-46A3-92B6-23931C58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86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21CEE-D712-4B58-B353-1DF049AFD3AD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9804F-A1E6-46A3-92B6-23931C584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3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Good vs Bad Use of Graphite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8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whitneyyubai.files.wordpress.com/2012/10/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58" y="1748396"/>
            <a:ext cx="5818451" cy="442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tatic1.squarespace.com/static/50d22173e4b096be51d1c123/50d23a46e4b05a4d8aa4f7fe/51c5881ee4b01f34284c7e70/1371900868719/JLFoo+15StillLifeDrawing+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882" y="1727618"/>
            <a:ext cx="5874560" cy="444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5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 of Value</a:t>
            </a:r>
            <a:endParaRPr lang="en-US" dirty="0"/>
          </a:p>
        </p:txBody>
      </p:sp>
      <p:pic>
        <p:nvPicPr>
          <p:cNvPr id="1028" name="Picture 4" descr="http://orig10.deviantart.net/5f5d/f/2012/243/5/9/sketch_1___glass_ball_by_gemneroth-d5d1k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90" y="2205699"/>
            <a:ext cx="5623354" cy="359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06.deviantart.net/193a/i/2012/122/b/e/pencil_sketch__still_life_by_phebron-d4y9k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93" y="2024241"/>
            <a:ext cx="5797507" cy="423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23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omposition</a:t>
            </a:r>
            <a:endParaRPr lang="en-US" dirty="0"/>
          </a:p>
        </p:txBody>
      </p:sp>
      <p:pic>
        <p:nvPicPr>
          <p:cNvPr id="2052" name="Picture 4" descr="http://images.fineartamerica.com/images-medium-large/drawing-of-apple-geraldine-leah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08" y="1825625"/>
            <a:ext cx="554703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johndrubel.com/wp-content/uploads/2010/05/Fruit-in-a-Woven-Basket-Web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929" y="1825625"/>
            <a:ext cx="611787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5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pic>
        <p:nvPicPr>
          <p:cNvPr id="3078" name="Picture 6" descr="http://usercontent2.hubimg.com/9743589_f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9" y="2291953"/>
            <a:ext cx="5075540" cy="366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4.bp.blogspot.com/-LKkI2mhBoXI/UTzPXsOmr_I/AAAAAAAAIp4/hNqLHzgLYCQ/s400/dorota%2Bnagowska_szkic%2Bmartwa%2Bnatur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79" y="2045228"/>
            <a:ext cx="6567103" cy="415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24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Blending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8615" y="2450280"/>
            <a:ext cx="4250556" cy="3153882"/>
          </a:xfrm>
          <a:prstGeom prst="rect">
            <a:avLst/>
          </a:prstGeom>
        </p:spPr>
      </p:pic>
      <p:pic>
        <p:nvPicPr>
          <p:cNvPr id="9" name="Picture 4" descr="http://www.lukespence.com/art/drawing-3/imgs/still-life-graphite-spr-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754" y="174713"/>
            <a:ext cx="3508367" cy="455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ambridgeportraits.com/images/Charcoal-still-life-web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6" y="2505778"/>
            <a:ext cx="4303309" cy="309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3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Blending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4" descr="https://s-media-cache-ak0.pinimg.com/736x/4f/28/b2/4f28b200f632b5ac39c185cb45698e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709612"/>
            <a:ext cx="58293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-media-cache-ak0.pinimg.com/originals/0d/9a/75/0d9a750271676a490d998973d13f63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547812"/>
            <a:ext cx="3819525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78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juarezart1.weebly.com/uploads/9/1/3/5/9135095/695567_orig.jpg?3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8" y="1560122"/>
            <a:ext cx="5771092" cy="488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g02.deviantart.net/178c/i/2012/006/7/d/drawing_03_still_life_by_fraua-d4lj64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292" y="231775"/>
            <a:ext cx="4681158" cy="647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5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504" y="2301149"/>
            <a:ext cx="5085347" cy="3632391"/>
          </a:xfrm>
          <a:prstGeom prst="rect">
            <a:avLst/>
          </a:prstGeom>
        </p:spPr>
      </p:pic>
      <p:pic>
        <p:nvPicPr>
          <p:cNvPr id="8194" name="Picture 2" descr="https://s-media-cache-ak0.pinimg.com/736x/e1/ea/c2/e1eac239e2f10c3726df2e05b76c4a1b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63" y="1818690"/>
            <a:ext cx="6667500" cy="467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34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Highlights</a:t>
            </a:r>
            <a:endParaRPr lang="en-US" dirty="0"/>
          </a:p>
        </p:txBody>
      </p:sp>
      <p:pic>
        <p:nvPicPr>
          <p:cNvPr id="6146" name="Picture 2" descr="http://pre10.deviantart.net/f7d2/th/pre/i/2012/187/b/8/charcoal__still_life_3_by_prophetlord-d5684cf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10" y="403399"/>
            <a:ext cx="4755690" cy="611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99" y="1490133"/>
            <a:ext cx="4303427" cy="499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19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Good vs Bad Use of Graphite</vt:lpstr>
      <vt:lpstr>Range of Value</vt:lpstr>
      <vt:lpstr>Composition</vt:lpstr>
      <vt:lpstr>Outlines</vt:lpstr>
      <vt:lpstr>Bad Blending</vt:lpstr>
      <vt:lpstr>Good Blending</vt:lpstr>
      <vt:lpstr>Detail</vt:lpstr>
      <vt:lpstr>Background</vt:lpstr>
      <vt:lpstr>Highlights</vt:lpstr>
      <vt:lpstr>Depth</vt:lpstr>
    </vt:vector>
  </TitlesOfParts>
  <Company>Fort Mill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vs Bad Use of Graphite</dc:title>
  <dc:creator>NFHS E204</dc:creator>
  <cp:lastModifiedBy>Alicia Bagley</cp:lastModifiedBy>
  <cp:revision>7</cp:revision>
  <dcterms:created xsi:type="dcterms:W3CDTF">2016-01-21T18:01:47Z</dcterms:created>
  <dcterms:modified xsi:type="dcterms:W3CDTF">2016-01-26T15:00:48Z</dcterms:modified>
</cp:coreProperties>
</file>