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Showing Depth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0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these images: Explain how these images show depth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5" y="1874517"/>
            <a:ext cx="2875280" cy="35941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971" y="4151946"/>
            <a:ext cx="4457517" cy="2633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667" y="2045690"/>
            <a:ext cx="2670538" cy="259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22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show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Overlapping objects</a:t>
            </a:r>
          </a:p>
          <a:p>
            <a:r>
              <a:rPr lang="en-US" dirty="0" smtClean="0"/>
              <a:t>Have objects diminish in size as they “recede” back</a:t>
            </a:r>
          </a:p>
          <a:p>
            <a:r>
              <a:rPr lang="en-US" dirty="0" smtClean="0"/>
              <a:t>Have the values be different. Lighter in front and darker in back or vice versa.</a:t>
            </a:r>
          </a:p>
          <a:p>
            <a:r>
              <a:rPr lang="en-US" dirty="0" smtClean="0"/>
              <a:t>Create shadows on to objects that overlapping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0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889" y="1128451"/>
            <a:ext cx="9867900" cy="4933950"/>
          </a:xfrm>
        </p:spPr>
      </p:pic>
    </p:spTree>
    <p:extLst>
      <p:ext uri="{BB962C8B-B14F-4D97-AF65-F5344CB8AC3E}">
        <p14:creationId xmlns:p14="http://schemas.microsoft.com/office/powerpoint/2010/main" val="180827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1128451"/>
            <a:ext cx="10104432" cy="5052216"/>
          </a:xfrm>
        </p:spPr>
      </p:pic>
    </p:spTree>
    <p:extLst>
      <p:ext uri="{BB962C8B-B14F-4D97-AF65-F5344CB8AC3E}">
        <p14:creationId xmlns:p14="http://schemas.microsoft.com/office/powerpoint/2010/main" val="263396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689" y="1128451"/>
            <a:ext cx="9766300" cy="4883150"/>
          </a:xfrm>
        </p:spPr>
      </p:pic>
    </p:spTree>
    <p:extLst>
      <p:ext uri="{BB962C8B-B14F-4D97-AF65-F5344CB8AC3E}">
        <p14:creationId xmlns:p14="http://schemas.microsoft.com/office/powerpoint/2010/main" val="216706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22" y="1128451"/>
            <a:ext cx="9630834" cy="4815417"/>
          </a:xfrm>
        </p:spPr>
      </p:pic>
    </p:spTree>
    <p:extLst>
      <p:ext uri="{BB962C8B-B14F-4D97-AF65-F5344CB8AC3E}">
        <p14:creationId xmlns:p14="http://schemas.microsoft.com/office/powerpoint/2010/main" val="386939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234" y="1128451"/>
            <a:ext cx="9901766" cy="4950883"/>
          </a:xfrm>
        </p:spPr>
      </p:pic>
    </p:spTree>
    <p:extLst>
      <p:ext uri="{BB962C8B-B14F-4D97-AF65-F5344CB8AC3E}">
        <p14:creationId xmlns:p14="http://schemas.microsoft.com/office/powerpoint/2010/main" val="344010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Due 1 week from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drawing using either sharpie or graphite showing depth using these techniques.  The drawing could be abstract with realistic elements</a:t>
            </a:r>
          </a:p>
          <a:p>
            <a:r>
              <a:rPr lang="en-US" dirty="0" smtClean="0"/>
              <a:t>Create a drawing using the same shapes/objects not showing depth.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4624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30</TotalTime>
  <Words>93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Badge</vt:lpstr>
      <vt:lpstr>Showing Depth</vt:lpstr>
      <vt:lpstr>Looking at these images: Explain how these images show depth</vt:lpstr>
      <vt:lpstr>Ways to show 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 Due 1 week from today</vt:lpstr>
    </vt:vector>
  </TitlesOfParts>
  <Company>Fort Mill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Showing Depth</dc:title>
  <dc:creator>Alicia Bagley</dc:creator>
  <cp:lastModifiedBy>Alicia Bagley</cp:lastModifiedBy>
  <cp:revision>3</cp:revision>
  <dcterms:created xsi:type="dcterms:W3CDTF">2016-01-26T14:23:52Z</dcterms:created>
  <dcterms:modified xsi:type="dcterms:W3CDTF">2016-01-26T14:54:41Z</dcterms:modified>
</cp:coreProperties>
</file>