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6" d="100"/>
          <a:sy n="76" d="100"/>
        </p:scale>
        <p:origin x="132"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9/20/2016</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9/20/2016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9/20/2016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9/20/2016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9/20/2016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9/20/2016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9/20/2016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NAHS Meeting</a:t>
            </a:r>
            <a:endParaRPr lang="en-US" dirty="0"/>
          </a:p>
        </p:txBody>
      </p:sp>
      <p:sp>
        <p:nvSpPr>
          <p:cNvPr id="3" name="Subtitle 2"/>
          <p:cNvSpPr>
            <a:spLocks noGrp="1"/>
          </p:cNvSpPr>
          <p:nvPr>
            <p:ph type="subTitle" idx="1"/>
          </p:nvPr>
        </p:nvSpPr>
        <p:spPr/>
        <p:txBody>
          <a:bodyPr/>
          <a:lstStyle/>
          <a:p>
            <a:r>
              <a:rPr lang="en-US" dirty="0" smtClean="0"/>
              <a:t>9/20/2016  I will do a roll call for attendance in just a minute</a:t>
            </a:r>
          </a:p>
          <a:p>
            <a:r>
              <a:rPr lang="en-US" dirty="0" smtClean="0"/>
              <a:t>Todays meeting should last about 20-30 minutes</a:t>
            </a:r>
            <a:endParaRPr lang="en-US" dirty="0"/>
          </a:p>
        </p:txBody>
      </p:sp>
    </p:spTree>
    <p:extLst>
      <p:ext uri="{BB962C8B-B14F-4D97-AF65-F5344CB8AC3E}">
        <p14:creationId xmlns:p14="http://schemas.microsoft.com/office/powerpoint/2010/main" val="3897784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show/ Bazaar/ Other</a:t>
            </a:r>
            <a:endParaRPr lang="en-US" dirty="0"/>
          </a:p>
        </p:txBody>
      </p:sp>
      <p:sp>
        <p:nvSpPr>
          <p:cNvPr id="3" name="Content Placeholder 2"/>
          <p:cNvSpPr>
            <a:spLocks noGrp="1"/>
          </p:cNvSpPr>
          <p:nvPr>
            <p:ph idx="1"/>
          </p:nvPr>
        </p:nvSpPr>
        <p:spPr/>
        <p:txBody>
          <a:bodyPr/>
          <a:lstStyle/>
          <a:p>
            <a:r>
              <a:rPr lang="en-US" dirty="0" smtClean="0"/>
              <a:t>Art show will be a Thursday in December 5:30-6:30 roughly (not sure on date)</a:t>
            </a:r>
          </a:p>
          <a:p>
            <a:r>
              <a:rPr lang="en-US" dirty="0" smtClean="0"/>
              <a:t>Holiday Bazaar will be November 12</a:t>
            </a:r>
            <a:r>
              <a:rPr lang="en-US" baseline="30000" dirty="0" smtClean="0"/>
              <a:t>th</a:t>
            </a:r>
            <a:r>
              <a:rPr lang="en-US" dirty="0" smtClean="0"/>
              <a:t> 10am – 3pm (with 2 hours for set up and clean up.  Will be broken down into 2 ½ hour shifts</a:t>
            </a:r>
          </a:p>
          <a:p>
            <a:r>
              <a:rPr lang="en-US" dirty="0" smtClean="0"/>
              <a:t>Clean up.  Once a month 2 people can sign up to clean up around the classroom and storage closet for 2 hours.</a:t>
            </a:r>
          </a:p>
        </p:txBody>
      </p:sp>
    </p:spTree>
    <p:extLst>
      <p:ext uri="{BB962C8B-B14F-4D97-AF65-F5344CB8AC3E}">
        <p14:creationId xmlns:p14="http://schemas.microsoft.com/office/powerpoint/2010/main" val="579767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Murals  -teachers first</a:t>
            </a:r>
            <a:endParaRPr lang="en-US" dirty="0"/>
          </a:p>
        </p:txBody>
      </p:sp>
      <p:sp>
        <p:nvSpPr>
          <p:cNvPr id="3" name="Content Placeholder 2"/>
          <p:cNvSpPr>
            <a:spLocks noGrp="1"/>
          </p:cNvSpPr>
          <p:nvPr>
            <p:ph idx="1"/>
          </p:nvPr>
        </p:nvSpPr>
        <p:spPr/>
        <p:txBody>
          <a:bodyPr numCol="2"/>
          <a:lstStyle/>
          <a:p>
            <a:r>
              <a:rPr lang="en-US" dirty="0" smtClean="0"/>
              <a:t>Mrs. </a:t>
            </a:r>
            <a:r>
              <a:rPr lang="en-US" dirty="0" err="1" smtClean="0"/>
              <a:t>Meija</a:t>
            </a:r>
            <a:r>
              <a:rPr lang="en-US" dirty="0" smtClean="0"/>
              <a:t> (m)</a:t>
            </a:r>
          </a:p>
          <a:p>
            <a:r>
              <a:rPr lang="en-US" dirty="0" smtClean="0"/>
              <a:t>Mrs. Dreher (m)</a:t>
            </a:r>
          </a:p>
          <a:p>
            <a:r>
              <a:rPr lang="en-US" dirty="0" smtClean="0"/>
              <a:t>Mr. Natsis (H)</a:t>
            </a:r>
          </a:p>
          <a:p>
            <a:r>
              <a:rPr lang="en-US" dirty="0" smtClean="0"/>
              <a:t>Mrs. Cornwell (h)</a:t>
            </a:r>
          </a:p>
          <a:p>
            <a:r>
              <a:rPr lang="en-US" dirty="0" smtClean="0"/>
              <a:t>Mr. Solt (m)</a:t>
            </a:r>
          </a:p>
          <a:p>
            <a:r>
              <a:rPr lang="en-US" dirty="0" smtClean="0"/>
              <a:t>Mrs. Sain (h)</a:t>
            </a:r>
          </a:p>
          <a:p>
            <a:r>
              <a:rPr lang="en-US" dirty="0" smtClean="0"/>
              <a:t>Mr. Figuero (e)</a:t>
            </a:r>
          </a:p>
          <a:p>
            <a:r>
              <a:rPr lang="en-US" dirty="0" smtClean="0"/>
              <a:t>Mrs. Byrd (E)</a:t>
            </a:r>
          </a:p>
          <a:p>
            <a:r>
              <a:rPr lang="en-US" dirty="0" smtClean="0"/>
              <a:t>Mrs. Gibson (m-h)</a:t>
            </a:r>
          </a:p>
          <a:p>
            <a:r>
              <a:rPr lang="en-US" dirty="0" smtClean="0"/>
              <a:t>Mrs. Jackson (E)</a:t>
            </a:r>
          </a:p>
          <a:p>
            <a:r>
              <a:rPr lang="en-US" dirty="0" smtClean="0"/>
              <a:t>Mr. Quinlan (m)</a:t>
            </a:r>
          </a:p>
          <a:p>
            <a:r>
              <a:rPr lang="en-US" dirty="0" smtClean="0"/>
              <a:t>Mrs. Thompson (?)</a:t>
            </a:r>
          </a:p>
          <a:p>
            <a:r>
              <a:rPr lang="en-US" dirty="0" smtClean="0"/>
              <a:t>THEN THERE ARE 7 more on the waiting list</a:t>
            </a:r>
            <a:endParaRPr lang="en-US" dirty="0"/>
          </a:p>
        </p:txBody>
      </p:sp>
    </p:spTree>
    <p:extLst>
      <p:ext uri="{BB962C8B-B14F-4D97-AF65-F5344CB8AC3E}">
        <p14:creationId xmlns:p14="http://schemas.microsoft.com/office/powerpoint/2010/main" val="1227933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2654300"/>
            <a:ext cx="9875520" cy="1356360"/>
          </a:xfrm>
        </p:spPr>
        <p:txBody>
          <a:bodyPr/>
          <a:lstStyle/>
          <a:p>
            <a:r>
              <a:rPr lang="en-US" dirty="0" smtClean="0"/>
              <a:t>My website	bagleysartroom.weebly.com</a:t>
            </a:r>
            <a:endParaRPr lang="en-US" dirty="0"/>
          </a:p>
        </p:txBody>
      </p:sp>
    </p:spTree>
    <p:extLst>
      <p:ext uri="{BB962C8B-B14F-4D97-AF65-F5344CB8AC3E}">
        <p14:creationId xmlns:p14="http://schemas.microsoft.com/office/powerpoint/2010/main" val="4040286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normAutofit lnSpcReduction="10000"/>
          </a:bodyPr>
          <a:lstStyle/>
          <a:p>
            <a:r>
              <a:rPr lang="en-US" dirty="0" smtClean="0"/>
              <a:t>In order to be in good standing each member must complete 6 hours of “community service”  3 hours minimum the first semester.  Each hour equals 10 points.</a:t>
            </a:r>
          </a:p>
          <a:p>
            <a:endParaRPr lang="en-US" dirty="0" smtClean="0"/>
          </a:p>
          <a:p>
            <a:r>
              <a:rPr lang="en-US" dirty="0" smtClean="0"/>
              <a:t>You will need 40 points towards donations.  These will be outlined as we go.  In the fall we will collect for the Levine’s Children Hospital and in the Spring we will collect for teachers. Each donation is worth 5 points. </a:t>
            </a:r>
          </a:p>
          <a:p>
            <a:pPr marL="45720" indent="0">
              <a:buNone/>
            </a:pPr>
            <a:endParaRPr lang="en-US" dirty="0" smtClean="0"/>
          </a:p>
          <a:p>
            <a:r>
              <a:rPr lang="en-US" dirty="0" smtClean="0"/>
              <a:t>You must attend 4 meetings a semester.  There will not be make up meetings during flex.  If you missed a meeting you need to go to my personal website to find out what you missed.</a:t>
            </a:r>
          </a:p>
          <a:p>
            <a:endParaRPr lang="en-US" dirty="0"/>
          </a:p>
        </p:txBody>
      </p:sp>
    </p:spTree>
    <p:extLst>
      <p:ext uri="{BB962C8B-B14F-4D97-AF65-F5344CB8AC3E}">
        <p14:creationId xmlns:p14="http://schemas.microsoft.com/office/powerpoint/2010/main" val="550453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document your hours and donations:</a:t>
            </a:r>
            <a:endParaRPr lang="en-US"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370806" y="1965960"/>
            <a:ext cx="5048250" cy="4038600"/>
          </a:xfrm>
          <a:prstGeom prst="rect">
            <a:avLst/>
          </a:prstGeom>
        </p:spPr>
      </p:pic>
      <p:sp>
        <p:nvSpPr>
          <p:cNvPr id="5" name="Down Arrow 4"/>
          <p:cNvSpPr/>
          <p:nvPr/>
        </p:nvSpPr>
        <p:spPr>
          <a:xfrm rot="2391282">
            <a:off x="5580856" y="1739901"/>
            <a:ext cx="1485900" cy="2501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957956" y="1554417"/>
            <a:ext cx="3433944" cy="4927600"/>
          </a:xfrm>
          <a:prstGeom prst="rect">
            <a:avLst/>
          </a:prstGeom>
        </p:spPr>
      </p:pic>
    </p:spTree>
    <p:extLst>
      <p:ext uri="{BB962C8B-B14F-4D97-AF65-F5344CB8AC3E}">
        <p14:creationId xmlns:p14="http://schemas.microsoft.com/office/powerpoint/2010/main" val="681195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community service</a:t>
            </a:r>
            <a:endParaRPr lang="en-US" dirty="0"/>
          </a:p>
        </p:txBody>
      </p:sp>
      <p:sp>
        <p:nvSpPr>
          <p:cNvPr id="3" name="Content Placeholder 2"/>
          <p:cNvSpPr>
            <a:spLocks noGrp="1"/>
          </p:cNvSpPr>
          <p:nvPr>
            <p:ph idx="1"/>
          </p:nvPr>
        </p:nvSpPr>
        <p:spPr/>
        <p:txBody>
          <a:bodyPr>
            <a:normAutofit/>
          </a:bodyPr>
          <a:lstStyle/>
          <a:p>
            <a:r>
              <a:rPr lang="en-US" sz="3200" b="1" dirty="0" smtClean="0"/>
              <a:t>This is an </a:t>
            </a:r>
            <a:r>
              <a:rPr lang="en-US" sz="3200" b="1" u="sng" dirty="0" smtClean="0"/>
              <a:t>ARTS</a:t>
            </a:r>
            <a:r>
              <a:rPr lang="en-US" sz="3200" b="1" dirty="0" smtClean="0"/>
              <a:t> academic honor society</a:t>
            </a:r>
            <a:r>
              <a:rPr lang="en-US" sz="3200" dirty="0" smtClean="0"/>
              <a:t>.  Which means there is art related to it.    If you cannot draw then I would encourage you to do the hours at the art show or holiday bazaar.  If you are more 3d please talk to me one on one.  If you are more digital talk to me about that too. </a:t>
            </a:r>
          </a:p>
          <a:p>
            <a:r>
              <a:rPr lang="en-US" sz="3200" dirty="0" smtClean="0"/>
              <a:t> </a:t>
            </a:r>
          </a:p>
        </p:txBody>
      </p:sp>
    </p:spTree>
    <p:extLst>
      <p:ext uri="{BB962C8B-B14F-4D97-AF65-F5344CB8AC3E}">
        <p14:creationId xmlns:p14="http://schemas.microsoft.com/office/powerpoint/2010/main" val="276439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community service</a:t>
            </a:r>
            <a:endParaRPr lang="en-US" dirty="0"/>
          </a:p>
        </p:txBody>
      </p:sp>
      <p:sp>
        <p:nvSpPr>
          <p:cNvPr id="3" name="Content Placeholder 2"/>
          <p:cNvSpPr>
            <a:spLocks noGrp="1"/>
          </p:cNvSpPr>
          <p:nvPr>
            <p:ph idx="1"/>
          </p:nvPr>
        </p:nvSpPr>
        <p:spPr/>
        <p:txBody>
          <a:bodyPr/>
          <a:lstStyle/>
          <a:p>
            <a:r>
              <a:rPr lang="en-US" sz="3600" dirty="0" smtClean="0"/>
              <a:t>MURALS</a:t>
            </a:r>
          </a:p>
          <a:p>
            <a:r>
              <a:rPr lang="en-US" sz="3600" dirty="0" smtClean="0"/>
              <a:t>Levine’s Children Hospital arts and craft donations</a:t>
            </a:r>
          </a:p>
          <a:p>
            <a:r>
              <a:rPr lang="en-US" sz="3600" dirty="0" smtClean="0"/>
              <a:t>Induction donations</a:t>
            </a:r>
          </a:p>
          <a:p>
            <a:r>
              <a:rPr lang="en-US" sz="3600" dirty="0" smtClean="0"/>
              <a:t>Holiday bazaar</a:t>
            </a:r>
          </a:p>
          <a:p>
            <a:r>
              <a:rPr lang="en-US" sz="3600" dirty="0" smtClean="0"/>
              <a:t>Middle school mural</a:t>
            </a:r>
          </a:p>
          <a:p>
            <a:r>
              <a:rPr lang="en-US" sz="3600" dirty="0" smtClean="0"/>
              <a:t>Fall art show</a:t>
            </a:r>
          </a:p>
          <a:p>
            <a:pPr marL="45720" indent="0">
              <a:buNone/>
            </a:pPr>
            <a:endParaRPr lang="en-US" sz="3600" dirty="0" smtClean="0"/>
          </a:p>
          <a:p>
            <a:endParaRPr lang="en-US" dirty="0"/>
          </a:p>
        </p:txBody>
      </p:sp>
    </p:spTree>
    <p:extLst>
      <p:ext uri="{BB962C8B-B14F-4D97-AF65-F5344CB8AC3E}">
        <p14:creationId xmlns:p14="http://schemas.microsoft.com/office/powerpoint/2010/main" val="4232811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Spring Community Service</a:t>
            </a:r>
            <a:endParaRPr lang="en-US" dirty="0"/>
          </a:p>
        </p:txBody>
      </p:sp>
      <p:sp>
        <p:nvSpPr>
          <p:cNvPr id="3" name="Content Placeholder 2"/>
          <p:cNvSpPr>
            <a:spLocks noGrp="1"/>
          </p:cNvSpPr>
          <p:nvPr>
            <p:ph idx="1"/>
          </p:nvPr>
        </p:nvSpPr>
        <p:spPr/>
        <p:txBody>
          <a:bodyPr/>
          <a:lstStyle/>
          <a:p>
            <a:r>
              <a:rPr lang="en-US" sz="4400" dirty="0" smtClean="0"/>
              <a:t>Earth day sale</a:t>
            </a:r>
          </a:p>
          <a:p>
            <a:r>
              <a:rPr lang="en-US" sz="4400" dirty="0" smtClean="0"/>
              <a:t>Spring art show</a:t>
            </a:r>
          </a:p>
          <a:p>
            <a:r>
              <a:rPr lang="en-US" sz="4400" dirty="0" smtClean="0"/>
              <a:t>Community art for local businesses</a:t>
            </a:r>
          </a:p>
          <a:p>
            <a:r>
              <a:rPr lang="en-US" sz="4400" dirty="0" smtClean="0"/>
              <a:t>Teacher donation</a:t>
            </a:r>
          </a:p>
          <a:p>
            <a:endParaRPr lang="en-US" dirty="0" smtClean="0"/>
          </a:p>
          <a:p>
            <a:endParaRPr lang="en-US" dirty="0"/>
          </a:p>
        </p:txBody>
      </p:sp>
    </p:spTree>
    <p:extLst>
      <p:ext uri="{BB962C8B-B14F-4D97-AF65-F5344CB8AC3E}">
        <p14:creationId xmlns:p14="http://schemas.microsoft.com/office/powerpoint/2010/main" val="1438250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happen during the meetings</a:t>
            </a:r>
            <a:endParaRPr lang="en-US" dirty="0"/>
          </a:p>
        </p:txBody>
      </p:sp>
      <p:sp>
        <p:nvSpPr>
          <p:cNvPr id="3" name="Content Placeholder 2"/>
          <p:cNvSpPr>
            <a:spLocks noGrp="1"/>
          </p:cNvSpPr>
          <p:nvPr>
            <p:ph idx="1"/>
          </p:nvPr>
        </p:nvSpPr>
        <p:spPr/>
        <p:txBody>
          <a:bodyPr>
            <a:normAutofit fontScale="92500" lnSpcReduction="20000"/>
          </a:bodyPr>
          <a:lstStyle/>
          <a:p>
            <a:r>
              <a:rPr lang="en-US" sz="4000" dirty="0" smtClean="0"/>
              <a:t>We will discuss upcoming events</a:t>
            </a:r>
          </a:p>
          <a:p>
            <a:r>
              <a:rPr lang="en-US" sz="4000" dirty="0" smtClean="0"/>
              <a:t>Do meeting service projects</a:t>
            </a:r>
          </a:p>
          <a:p>
            <a:r>
              <a:rPr lang="en-US" sz="4000" dirty="0" smtClean="0"/>
              <a:t>Plan new events</a:t>
            </a:r>
          </a:p>
          <a:p>
            <a:r>
              <a:rPr lang="en-US" sz="4000" dirty="0" smtClean="0"/>
              <a:t>Or work on art</a:t>
            </a:r>
          </a:p>
          <a:p>
            <a:endParaRPr lang="en-US" sz="4000" dirty="0"/>
          </a:p>
          <a:p>
            <a:r>
              <a:rPr lang="en-US" sz="4000" dirty="0" smtClean="0"/>
              <a:t>Meetings will be every other Tuesday from now on. </a:t>
            </a:r>
            <a:endParaRPr lang="en-US" sz="4000" dirty="0"/>
          </a:p>
        </p:txBody>
      </p:sp>
    </p:spTree>
    <p:extLst>
      <p:ext uri="{BB962C8B-B14F-4D97-AF65-F5344CB8AC3E}">
        <p14:creationId xmlns:p14="http://schemas.microsoft.com/office/powerpoint/2010/main" val="3457521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Ceremony</a:t>
            </a:r>
            <a:endParaRPr lang="en-US" dirty="0"/>
          </a:p>
        </p:txBody>
      </p:sp>
      <p:sp>
        <p:nvSpPr>
          <p:cNvPr id="3" name="Content Placeholder 2"/>
          <p:cNvSpPr>
            <a:spLocks noGrp="1"/>
          </p:cNvSpPr>
          <p:nvPr>
            <p:ph idx="1"/>
          </p:nvPr>
        </p:nvSpPr>
        <p:spPr/>
        <p:txBody>
          <a:bodyPr>
            <a:normAutofit/>
          </a:bodyPr>
          <a:lstStyle/>
          <a:p>
            <a:r>
              <a:rPr lang="en-US" sz="3600" dirty="0" smtClean="0"/>
              <a:t>For new members and officers</a:t>
            </a:r>
          </a:p>
          <a:p>
            <a:r>
              <a:rPr lang="en-US" sz="3600" dirty="0" smtClean="0"/>
              <a:t>Our tentative plan is to have the induction ceremony on November 1</a:t>
            </a:r>
            <a:r>
              <a:rPr lang="en-US" sz="3600" baseline="30000" dirty="0" smtClean="0"/>
              <a:t>st</a:t>
            </a:r>
            <a:r>
              <a:rPr lang="en-US" sz="3600" dirty="0" smtClean="0"/>
              <a:t> at 5:30.  It should last 30-45 minutes</a:t>
            </a:r>
          </a:p>
          <a:p>
            <a:r>
              <a:rPr lang="en-US" sz="3600" dirty="0" smtClean="0"/>
              <a:t>Sunday dress is required</a:t>
            </a:r>
            <a:endParaRPr lang="en-US" sz="3600" dirty="0"/>
          </a:p>
        </p:txBody>
      </p:sp>
    </p:spTree>
    <p:extLst>
      <p:ext uri="{BB962C8B-B14F-4D97-AF65-F5344CB8AC3E}">
        <p14:creationId xmlns:p14="http://schemas.microsoft.com/office/powerpoint/2010/main" val="2487902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Art/craft donation</a:t>
            </a:r>
            <a:endParaRPr lang="en-US" dirty="0"/>
          </a:p>
        </p:txBody>
      </p:sp>
      <p:sp>
        <p:nvSpPr>
          <p:cNvPr id="3" name="Content Placeholder 2"/>
          <p:cNvSpPr>
            <a:spLocks noGrp="1"/>
          </p:cNvSpPr>
          <p:nvPr>
            <p:ph idx="1"/>
          </p:nvPr>
        </p:nvSpPr>
        <p:spPr/>
        <p:txBody>
          <a:bodyPr>
            <a:normAutofit/>
          </a:bodyPr>
          <a:lstStyle/>
          <a:p>
            <a:r>
              <a:rPr lang="en-US" sz="4400" dirty="0" smtClean="0"/>
              <a:t>All donations for Children’s Hospital will need to be  turned in to me before Thanksgiving break.</a:t>
            </a:r>
          </a:p>
          <a:p>
            <a:r>
              <a:rPr lang="en-US" sz="4400" dirty="0" smtClean="0"/>
              <a:t>For an approved list of items visit my website.</a:t>
            </a:r>
            <a:endParaRPr lang="en-US" sz="4400" dirty="0"/>
          </a:p>
        </p:txBody>
      </p:sp>
    </p:spTree>
    <p:extLst>
      <p:ext uri="{BB962C8B-B14F-4D97-AF65-F5344CB8AC3E}">
        <p14:creationId xmlns:p14="http://schemas.microsoft.com/office/powerpoint/2010/main" val="757982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452</TotalTime>
  <Words>499</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Corbel</vt:lpstr>
      <vt:lpstr>Basis</vt:lpstr>
      <vt:lpstr>NAHS Meeting</vt:lpstr>
      <vt:lpstr>Requirements</vt:lpstr>
      <vt:lpstr>To document your hours and donations:</vt:lpstr>
      <vt:lpstr>About community service</vt:lpstr>
      <vt:lpstr>Fall community service</vt:lpstr>
      <vt:lpstr>Spring Community Service</vt:lpstr>
      <vt:lpstr>What will happen during the meetings</vt:lpstr>
      <vt:lpstr>Induction Ceremony</vt:lpstr>
      <vt:lpstr>Art/craft donation</vt:lpstr>
      <vt:lpstr>Art show/ Bazaar/ Other</vt:lpstr>
      <vt:lpstr>Murals  -teachers first</vt:lpstr>
      <vt:lpstr>My website bagleysartroom.weebly.com</vt:lpstr>
    </vt:vector>
  </TitlesOfParts>
  <Company>Fort Mill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NAHS Meeting</dc:title>
  <dc:creator>Alicia Bagley</dc:creator>
  <cp:lastModifiedBy>Alicia Bagley</cp:lastModifiedBy>
  <cp:revision>9</cp:revision>
  <dcterms:created xsi:type="dcterms:W3CDTF">2016-09-20T12:51:38Z</dcterms:created>
  <dcterms:modified xsi:type="dcterms:W3CDTF">2016-09-20T20:29:22Z</dcterms:modified>
</cp:coreProperties>
</file>