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Oswald-regular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4.png"/><Relationship Id="rId5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06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NAHS Meeting 10/18/2016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5236500" cy="8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Come in and have a seat, grab a shirt design ballot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Induction...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November 1st, 2016 from 5:30 - 6:30 pm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Invites on the front table (new members only)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Sunday dress required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Updates: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Levine Children’s Hospital donations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Due by Thanksgiving break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</a:pPr>
            <a:r>
              <a:rPr lang="en"/>
              <a:t>Ms. Bagley has an announcement about murals****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Murals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Groups that have made sufficient progress since the last meeting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Gibson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Byrd (99 % done)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Natsis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solt</a:t>
            </a:r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Groups that need to seriously get the ball going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Cornwell				Thompson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Meija					Sain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Figuero (NOTHING)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Dreher (NOTHING)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Jackson (NOTHING)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Quinlan (NOTHING)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Today’s Goals: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Banners- We will be making small banners for the children at the Levine Hospital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Info on what to put on them is on the website********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Work on them for 20-30 minutes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</a:pPr>
            <a:r>
              <a:rPr lang="en"/>
              <a:t>Murals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Rest of meeting time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Ms. Bagley has info on staying in touch with other group members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thing: vote on shirts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We have narrowed it down to five designs… we will show all of them so that you can vote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the color options: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34075"/>
            <a:ext cx="10452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Prairie dust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sky</a:t>
            </a:r>
          </a:p>
        </p:txBody>
      </p:sp>
      <p:pic>
        <p:nvPicPr>
          <p:cNvPr descr="prairie dust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949" y="1382300"/>
            <a:ext cx="2684530" cy="333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.jpg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204" y="1258325"/>
            <a:ext cx="2749424" cy="35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1 (rough draft)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dfasd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00" y="1100123"/>
            <a:ext cx="4992321" cy="3744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5.PNG" id="81" name="Shape 81"/>
          <p:cNvPicPr preferRelativeResize="0"/>
          <p:nvPr/>
        </p:nvPicPr>
        <p:blipFill rotWithShape="1">
          <a:blip r:embed="rId4">
            <a:alphaModFix/>
          </a:blip>
          <a:srcRect b="29344" l="43893" r="20665" t="35168"/>
          <a:stretch/>
        </p:blipFill>
        <p:spPr>
          <a:xfrm>
            <a:off x="5221900" y="0"/>
            <a:ext cx="3610398" cy="2711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4.PNG" id="82" name="Shape 82"/>
          <p:cNvPicPr preferRelativeResize="0"/>
          <p:nvPr/>
        </p:nvPicPr>
        <p:blipFill rotWithShape="1">
          <a:blip r:embed="rId5">
            <a:alphaModFix/>
          </a:blip>
          <a:srcRect b="28889" l="43547" r="21527" t="35165"/>
          <a:stretch/>
        </p:blipFill>
        <p:spPr>
          <a:xfrm>
            <a:off x="5309424" y="2711375"/>
            <a:ext cx="3137274" cy="24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2 (rough draft)  THE WINNER!!!!!!!!!!!!!!!!!!!!!!!!!!!!!!!!!!!!!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dfadf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399" y="1293074"/>
            <a:ext cx="4446398" cy="333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fad.PNG" id="90" name="Shape 90"/>
          <p:cNvPicPr preferRelativeResize="0"/>
          <p:nvPr/>
        </p:nvPicPr>
        <p:blipFill rotWithShape="1">
          <a:blip r:embed="rId4">
            <a:alphaModFix/>
          </a:blip>
          <a:srcRect b="14710" l="13282" r="2599" t="12893"/>
          <a:stretch/>
        </p:blipFill>
        <p:spPr>
          <a:xfrm>
            <a:off x="6142200" y="842600"/>
            <a:ext cx="2690100" cy="411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3 (rough draft)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asfawer.jp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3774"/>
            <a:ext cx="5346300" cy="400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8.PNG" id="98" name="Shape 98"/>
          <p:cNvPicPr preferRelativeResize="0"/>
          <p:nvPr/>
        </p:nvPicPr>
        <p:blipFill rotWithShape="1">
          <a:blip r:embed="rId4">
            <a:alphaModFix/>
          </a:blip>
          <a:srcRect b="32790" l="38215" r="32193" t="37388"/>
          <a:stretch/>
        </p:blipFill>
        <p:spPr>
          <a:xfrm>
            <a:off x="5658001" y="177000"/>
            <a:ext cx="3226424" cy="2438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7.PNG" id="99" name="Shape 99"/>
          <p:cNvPicPr preferRelativeResize="0"/>
          <p:nvPr/>
        </p:nvPicPr>
        <p:blipFill rotWithShape="1">
          <a:blip r:embed="rId5">
            <a:alphaModFix/>
          </a:blip>
          <a:srcRect b="34166" l="39251" r="31328" t="37227"/>
          <a:stretch/>
        </p:blipFill>
        <p:spPr>
          <a:xfrm>
            <a:off x="5749174" y="2497343"/>
            <a:ext cx="3044075" cy="22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4 (rough draft)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gsfdgs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9" y="1017725"/>
            <a:ext cx="5457402" cy="4093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9.PNG" id="107" name="Shape 107"/>
          <p:cNvPicPr preferRelativeResize="0"/>
          <p:nvPr/>
        </p:nvPicPr>
        <p:blipFill rotWithShape="1">
          <a:blip r:embed="rId4">
            <a:alphaModFix/>
          </a:blip>
          <a:srcRect b="34623" l="37180" r="32195" t="33721"/>
          <a:stretch/>
        </p:blipFill>
        <p:spPr>
          <a:xfrm>
            <a:off x="5899350" y="271350"/>
            <a:ext cx="2932951" cy="2273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40.PNG" id="108" name="Shape 108"/>
          <p:cNvPicPr preferRelativeResize="0"/>
          <p:nvPr/>
        </p:nvPicPr>
        <p:blipFill rotWithShape="1">
          <a:blip r:embed="rId5">
            <a:alphaModFix/>
          </a:blip>
          <a:srcRect b="33705" l="35121" r="31330" t="35165"/>
          <a:stretch/>
        </p:blipFill>
        <p:spPr>
          <a:xfrm>
            <a:off x="5899350" y="2545199"/>
            <a:ext cx="3340001" cy="232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5 (rough draft)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ullSizeRender.jp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25" y="1234074"/>
            <a:ext cx="5212569" cy="3909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2.PNG" id="116" name="Shape 116"/>
          <p:cNvPicPr preferRelativeResize="0"/>
          <p:nvPr/>
        </p:nvPicPr>
        <p:blipFill rotWithShape="1">
          <a:blip r:embed="rId4">
            <a:alphaModFix/>
          </a:blip>
          <a:srcRect b="37376" l="32880" r="38560" t="35165"/>
          <a:stretch/>
        </p:blipFill>
        <p:spPr>
          <a:xfrm>
            <a:off x="5745975" y="215875"/>
            <a:ext cx="3086325" cy="222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33.PNG" id="117" name="Shape 117"/>
          <p:cNvPicPr preferRelativeResize="0"/>
          <p:nvPr/>
        </p:nvPicPr>
        <p:blipFill rotWithShape="1">
          <a:blip r:embed="rId5">
            <a:alphaModFix/>
          </a:blip>
          <a:srcRect b="37605" l="35808" r="39245" t="35165"/>
          <a:stretch/>
        </p:blipFill>
        <p:spPr>
          <a:xfrm>
            <a:off x="6017349" y="2441424"/>
            <a:ext cx="2868049" cy="234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of them again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dfadf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00" y="1179874"/>
            <a:ext cx="2421478" cy="1816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sfawer.jpg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512" y="165175"/>
            <a:ext cx="2726972" cy="2045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fasd.jpg"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075" y="2995975"/>
            <a:ext cx="2726972" cy="204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gsfdgs.jpg"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5475" y="3142349"/>
            <a:ext cx="2531803" cy="1898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.jpg"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6749" y="1017724"/>
            <a:ext cx="2594723" cy="19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552323" y="2859323"/>
            <a:ext cx="855800" cy="9607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a</a:t>
            </a:r>
          </a:p>
        </p:txBody>
      </p:sp>
      <p:sp>
        <p:nvSpPr>
          <p:cNvPr id="130" name="Shape 130"/>
          <p:cNvSpPr/>
          <p:nvPr/>
        </p:nvSpPr>
        <p:spPr>
          <a:xfrm>
            <a:off x="4329472" y="1737899"/>
            <a:ext cx="485050" cy="10075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b</a:t>
            </a:r>
          </a:p>
        </p:txBody>
      </p:sp>
      <p:sp>
        <p:nvSpPr>
          <p:cNvPr id="131" name="Shape 131"/>
          <p:cNvSpPr/>
          <p:nvPr/>
        </p:nvSpPr>
        <p:spPr>
          <a:xfrm>
            <a:off x="8250022" y="445025"/>
            <a:ext cx="754099" cy="751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c</a:t>
            </a:r>
          </a:p>
        </p:txBody>
      </p:sp>
      <p:sp>
        <p:nvSpPr>
          <p:cNvPr id="132" name="Shape 132"/>
          <p:cNvSpPr/>
          <p:nvPr/>
        </p:nvSpPr>
        <p:spPr>
          <a:xfrm>
            <a:off x="1708024" y="4474649"/>
            <a:ext cx="485050" cy="668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d</a:t>
            </a:r>
          </a:p>
        </p:txBody>
      </p:sp>
      <p:sp>
        <p:nvSpPr>
          <p:cNvPr id="133" name="Shape 133"/>
          <p:cNvSpPr/>
          <p:nvPr/>
        </p:nvSpPr>
        <p:spPr>
          <a:xfrm>
            <a:off x="7866948" y="4275246"/>
            <a:ext cx="754099" cy="572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